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446" y="24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DAE9-C9D1-4E5D-8300-3D83395EFE4C}" type="datetimeFigureOut">
              <a:rPr lang="de-DE" smtClean="0"/>
              <a:t>10.03.2017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AC75-0703-4EA3-A5D0-6B0CE5BA2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9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DAE9-C9D1-4E5D-8300-3D83395EFE4C}" type="datetimeFigureOut">
              <a:rPr lang="de-DE" smtClean="0"/>
              <a:t>10.03.2017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AC75-0703-4EA3-A5D0-6B0CE5BA2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83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DAE9-C9D1-4E5D-8300-3D83395EFE4C}" type="datetimeFigureOut">
              <a:rPr lang="de-DE" smtClean="0"/>
              <a:t>10.03.2017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AC75-0703-4EA3-A5D0-6B0CE5BA2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37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DAE9-C9D1-4E5D-8300-3D83395EFE4C}" type="datetimeFigureOut">
              <a:rPr lang="de-DE" smtClean="0"/>
              <a:t>10.03.2017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AC75-0703-4EA3-A5D0-6B0CE5BA2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26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DAE9-C9D1-4E5D-8300-3D83395EFE4C}" type="datetimeFigureOut">
              <a:rPr lang="de-DE" smtClean="0"/>
              <a:t>10.03.2017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AC75-0703-4EA3-A5D0-6B0CE5BA2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39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DAE9-C9D1-4E5D-8300-3D83395EFE4C}" type="datetimeFigureOut">
              <a:rPr lang="de-DE" smtClean="0"/>
              <a:t>10.03.2017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AC75-0703-4EA3-A5D0-6B0CE5BA2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77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DAE9-C9D1-4E5D-8300-3D83395EFE4C}" type="datetimeFigureOut">
              <a:rPr lang="de-DE" smtClean="0"/>
              <a:t>10.03.2017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AC75-0703-4EA3-A5D0-6B0CE5BA2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16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DAE9-C9D1-4E5D-8300-3D83395EFE4C}" type="datetimeFigureOut">
              <a:rPr lang="de-DE" smtClean="0"/>
              <a:t>10.03.2017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AC75-0703-4EA3-A5D0-6B0CE5BA2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44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DAE9-C9D1-4E5D-8300-3D83395EFE4C}" type="datetimeFigureOut">
              <a:rPr lang="de-DE" smtClean="0"/>
              <a:t>10.03.2017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AC75-0703-4EA3-A5D0-6B0CE5BA2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31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DAE9-C9D1-4E5D-8300-3D83395EFE4C}" type="datetimeFigureOut">
              <a:rPr lang="de-DE" smtClean="0"/>
              <a:t>10.03.2017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AC75-0703-4EA3-A5D0-6B0CE5BA2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69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DAE9-C9D1-4E5D-8300-3D83395EFE4C}" type="datetimeFigureOut">
              <a:rPr lang="de-DE" smtClean="0"/>
              <a:t>10.03.2017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AC75-0703-4EA3-A5D0-6B0CE5BA2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32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CDAE9-C9D1-4E5D-8300-3D83395EFE4C}" type="datetimeFigureOut">
              <a:rPr lang="de-DE" smtClean="0"/>
              <a:t>10.03.2017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0AC75-0703-4EA3-A5D0-6B0CE5BA2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/>
          <a:srcRect l="16117" t="2034" r="20000" b="9500"/>
          <a:stretch/>
        </p:blipFill>
        <p:spPr>
          <a:xfrm>
            <a:off x="4424057" y="5764588"/>
            <a:ext cx="2433943" cy="33705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14350" y="628650"/>
            <a:ext cx="582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Kennenlerntraining</a:t>
            </a:r>
            <a:r>
              <a:rPr lang="de-DE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der JSG </a:t>
            </a:r>
            <a:r>
              <a:rPr lang="de-DE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HüRo</a:t>
            </a:r>
            <a:endParaRPr lang="de-D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878216"/>
            <a:ext cx="2286000" cy="122158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057" y="1411932"/>
            <a:ext cx="1577340" cy="179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80" y="1411932"/>
            <a:ext cx="1627820" cy="1627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feld 9"/>
          <p:cNvSpPr txBox="1"/>
          <p:nvPr/>
        </p:nvSpPr>
        <p:spPr>
          <a:xfrm>
            <a:off x="327297" y="3980058"/>
            <a:ext cx="54661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Wann: </a:t>
            </a:r>
            <a:r>
              <a:rPr lang="de-DE" dirty="0"/>
              <a:t>		</a:t>
            </a:r>
            <a:r>
              <a:rPr lang="de-DE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Samstag, 18.03.2017</a:t>
            </a:r>
          </a:p>
          <a:p>
            <a:r>
              <a:rPr lang="de-DE" sz="2800" dirty="0">
                <a:solidFill>
                  <a:srgbClr val="FF0000"/>
                </a:solidFill>
              </a:rPr>
              <a:t>		 </a:t>
            </a:r>
            <a:r>
              <a:rPr lang="de-DE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von 10:00 Uhr – 11:30 Uhr</a:t>
            </a:r>
          </a:p>
          <a:p>
            <a:endParaRPr lang="de-DE" dirty="0"/>
          </a:p>
          <a:p>
            <a:r>
              <a:rPr lang="de-DE" b="1" u="sng" dirty="0"/>
              <a:t>Wo: </a:t>
            </a:r>
            <a:r>
              <a:rPr lang="de-DE" dirty="0"/>
              <a:t>			</a:t>
            </a:r>
            <a:r>
              <a:rPr lang="de-DE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Sportplatz Rothemühle</a:t>
            </a:r>
          </a:p>
          <a:p>
            <a:endParaRPr lang="de-DE" dirty="0"/>
          </a:p>
          <a:p>
            <a:r>
              <a:rPr lang="de-DE" sz="2000" b="1" u="sng" dirty="0"/>
              <a:t>Für </a:t>
            </a:r>
            <a:r>
              <a:rPr lang="de-DE" sz="2000" b="1" u="sng" dirty="0" smtClean="0"/>
              <a:t>wen?</a:t>
            </a:r>
            <a:endParaRPr lang="de-DE" sz="2000" b="1" u="sng" dirty="0"/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Für alle Jungen und Mädchen </a:t>
            </a:r>
            <a:r>
              <a:rPr lang="de-DE" sz="2000" dirty="0" smtClean="0"/>
              <a:t>von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RW </a:t>
            </a:r>
            <a:r>
              <a:rPr lang="de-DE" sz="2000" dirty="0" err="1" smtClean="0"/>
              <a:t>Hünsborn</a:t>
            </a:r>
            <a:r>
              <a:rPr lang="de-DE" sz="2000" dirty="0" smtClean="0"/>
              <a:t> und  dem SV </a:t>
            </a:r>
            <a:r>
              <a:rPr lang="de-DE" sz="2000" dirty="0"/>
              <a:t>Rothemühle </a:t>
            </a:r>
            <a:endParaRPr lang="de-DE" sz="2000" dirty="0" smtClean="0"/>
          </a:p>
          <a:p>
            <a:r>
              <a:rPr lang="de-DE" sz="2000" dirty="0" smtClean="0"/>
              <a:t>     bis Jahrgang 2006 und jünger.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Für alle vereinslosen Spieler, die Spaß </a:t>
            </a:r>
          </a:p>
          <a:p>
            <a:r>
              <a:rPr lang="de-DE" sz="2000" dirty="0"/>
              <a:t>     am Fußball haben!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b="1" dirty="0"/>
              <a:t>Alle teilnehmenden Kinder bekommen </a:t>
            </a:r>
          </a:p>
          <a:p>
            <a:r>
              <a:rPr lang="de-DE" b="1" dirty="0"/>
              <a:t>nach dem Training ein kleines Geschenk!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90500" y="9273815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Ansprechpartner: 	</a:t>
            </a:r>
            <a:r>
              <a:rPr lang="de-DE" sz="1600" dirty="0" smtClean="0"/>
              <a:t>Raimund </a:t>
            </a:r>
            <a:r>
              <a:rPr lang="de-DE" sz="1600" dirty="0" smtClean="0"/>
              <a:t>Schauf-Ising </a:t>
            </a:r>
            <a:r>
              <a:rPr lang="de-DE" sz="1600" dirty="0" smtClean="0"/>
              <a:t>(E-Junioren) 0152-01990459</a:t>
            </a:r>
            <a:endParaRPr lang="de-DE" sz="1600" dirty="0"/>
          </a:p>
          <a:p>
            <a:r>
              <a:rPr lang="de-DE" sz="1600" dirty="0"/>
              <a:t>				</a:t>
            </a:r>
            <a:r>
              <a:rPr lang="de-DE" sz="1600" dirty="0" smtClean="0"/>
              <a:t>Pascal </a:t>
            </a:r>
            <a:r>
              <a:rPr lang="de-DE" sz="1600" dirty="0" err="1" smtClean="0"/>
              <a:t>Wigge</a:t>
            </a:r>
            <a:r>
              <a:rPr lang="de-DE" sz="1600" dirty="0" smtClean="0"/>
              <a:t> (F-Junioren) 0171-6915290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3636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Office PowerPoint</Application>
  <PresentationFormat>A4-Papier (210x297 mm)</PresentationFormat>
  <Paragraphs>19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Zielenbach, Philipp (GE Healthcare)</dc:creator>
  <cp:lastModifiedBy>Schönauer, Sebastian</cp:lastModifiedBy>
  <cp:revision>8</cp:revision>
  <cp:lastPrinted>2017-03-10T12:38:32Z</cp:lastPrinted>
  <dcterms:created xsi:type="dcterms:W3CDTF">2017-03-08T06:54:22Z</dcterms:created>
  <dcterms:modified xsi:type="dcterms:W3CDTF">2017-03-10T13:12:03Z</dcterms:modified>
</cp:coreProperties>
</file>